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4" r:id="rId25"/>
    <p:sldId id="280" r:id="rId26"/>
    <p:sldId id="292" r:id="rId27"/>
    <p:sldId id="293" r:id="rId28"/>
    <p:sldId id="28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82" r:id="rId38"/>
    <p:sldId id="28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528BD9-E0B5-4A55-A97F-D0B04A0FBE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2936" y="0"/>
            <a:ext cx="900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</TotalTime>
  <Words>279</Words>
  <Application>Microsoft Office PowerPoint</Application>
  <PresentationFormat>와이드스크린</PresentationFormat>
  <Paragraphs>222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73</cp:revision>
  <dcterms:created xsi:type="dcterms:W3CDTF">2017-12-25T21:25:09Z</dcterms:created>
  <dcterms:modified xsi:type="dcterms:W3CDTF">2018-01-02T21:13:13Z</dcterms:modified>
</cp:coreProperties>
</file>